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.jpeg" ContentType="image/jpe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F3416CE5-9744-407A-8833-C9F79F1B2B34}" type="datetime">
              <a:rPr b="0" lang="en-IN" sz="1000" spc="-1" strike="noStrike">
                <a:solidFill>
                  <a:srgbClr val="ffffff"/>
                </a:solidFill>
                <a:latin typeface="Century Gothic"/>
              </a:rPr>
              <a:t>21/09/19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/>
          <a:p>
            <a:pPr algn="ctr"/>
            <a:endParaRPr b="0" lang="en-IN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Century Gothic"/>
              </a:rPr>
              <a:t>              </a:t>
            </a:r>
            <a:endParaRPr b="0" lang="en-IN" sz="1000" spc="-1" strike="noStrike">
              <a:latin typeface="Times New Roman"/>
            </a:endParaRPr>
          </a:p>
        </p:txBody>
      </p:sp>
      <p:sp>
        <p:nvSpPr>
          <p:cNvPr id="17" name="CustomShape 1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19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18885E8F-7A8A-4C6C-AD73-EFC51E5EB269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CustomShape 1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2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1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14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B4F07BC-8A6B-41A5-B1E4-7F04B85E7A2B}" type="datetime">
              <a:rPr b="1" lang="en-IN" sz="1000" spc="-1" strike="noStrike">
                <a:solidFill>
                  <a:srgbClr val="b31166"/>
                </a:solidFill>
                <a:latin typeface="Century Gothic"/>
              </a:rPr>
              <a:t>21/09/19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70" name="PlaceHolder 15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pPr algn="ctr"/>
            <a:endParaRPr b="0" lang="en-IN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b31166"/>
                </a:solidFill>
                <a:latin typeface="Century Gothic"/>
              </a:rPr>
              <a:t>              </a:t>
            </a:r>
            <a:endParaRPr b="0" lang="en-IN" sz="1000" spc="-1" strike="noStrike">
              <a:latin typeface="Times New Roman"/>
            </a:endParaRPr>
          </a:p>
        </p:txBody>
      </p:sp>
      <p:sp>
        <p:nvSpPr>
          <p:cNvPr id="71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6CA1890-832C-4C88-A80F-446DB5F20FB5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154880" y="2991240"/>
            <a:ext cx="4736160" cy="14364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 u="sng">
                <a:solidFill>
                  <a:srgbClr val="ebebeb"/>
                </a:solidFill>
                <a:uFillTx/>
                <a:latin typeface="Century Gothic"/>
              </a:rPr>
              <a:t>DOCBOOK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IN" sz="1800" spc="-1" strike="noStrike" cap="all">
                <a:solidFill>
                  <a:srgbClr val="ef53a5"/>
                </a:solidFill>
                <a:latin typeface="Century Gothic"/>
              </a:rPr>
              <a:t>Your medical ledger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Presentation Team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Yashovardhan Dhanania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Siddhartha Saxena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Shiksha Jaiswal</a:t>
            </a: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Sparsh Kotriwal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The Idea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DOCBOOK is a system that allows the users (both doctors and patients) to have the perfect idea about medicine dosage and prescriptions.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It helps doctors in prescribing the most accurate medicine based on a persons medical history and symptoms.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Overall, it is an attempt to prevent over dosage of medicines , prevention from taking wrong medicines among many other plus points.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Benefit for </a:t>
            </a:r>
            <a:r>
              <a:rPr b="1" lang="en-US" sz="3600" spc="-1" strike="noStrike">
                <a:solidFill>
                  <a:srgbClr val="ebebeb"/>
                </a:solidFill>
                <a:latin typeface="Century Gothic"/>
              </a:rPr>
              <a:t>Doctors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Accuracy in medicine prescribing (along with power and dosage)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Receiving prior information on patient’s medical history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Doctors are open to a wide spectrum of medicine and suggestion according to symptoms told by the patient , which in turn may also help in proper detection and cure of disease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Benefit for </a:t>
            </a:r>
            <a:r>
              <a:rPr b="1" lang="en-US" sz="3600" spc="-1" strike="noStrike">
                <a:solidFill>
                  <a:srgbClr val="ebebeb"/>
                </a:solidFill>
                <a:latin typeface="Century Gothic"/>
              </a:rPr>
              <a:t>Patients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Can upload all past prescription from  each and every doctor , thus helping in maintaining a medical profile.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Can tell doctor about self prescribed medicines , thus getting proper consultancy on whether to take them or not.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Technology Used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Medicine based API – Infermedica used for medicine detection and dosage.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Android App –DOCBOOK </a:t>
            </a: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(Kotlin)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Website – DOCBOOK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HTML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CSS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JS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PHP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Inference and Developments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DOCBOOK aims at improvising  the medicine prescribing system and hence prevent patients from over dosage or wrong dosage.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Supplements doctors alternatives and helping to choose the perfect medicine for prescription.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Doctors can now have proper knowledge about a persons medical history and can hence infer pros and cons of their prescribed medicine 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Overall , the aim is to improvise the effectivity of a doctor along with best treatment to the patient.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ebebeb"/>
                </a:solidFill>
                <a:latin typeface="Century Gothic"/>
              </a:rPr>
              <a:t>DOCBOOK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-A doctor and A patient’s 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  friend 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23" name="Content Placeholder 3" descr=""/>
          <p:cNvPicPr/>
          <p:nvPr/>
        </p:nvPicPr>
        <p:blipFill>
          <a:blip r:embed="rId1"/>
          <a:stretch/>
        </p:blipFill>
        <p:spPr>
          <a:xfrm>
            <a:off x="1319400" y="2743200"/>
            <a:ext cx="9339480" cy="359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72</TotalTime>
  <Application>LibreOffice/6.0.7.3$Linux_X86_64 LibreOffice_project/00m0$Build-3</Application>
  <Words>288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2019-09-20T20:52:11Z</dcterms:created>
  <dc:creator>Sparsh Kotriwal</dc:creator>
  <dc:description/>
  <dc:language>en-IN</dc:language>
  <cp:lastModifiedBy/>
  <dcterms:modified xsi:type="dcterms:W3CDTF">2019-09-21T12:24:48Z</dcterms:modified>
  <cp:revision>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